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8" r:id="rId3"/>
    <p:sldId id="257" r:id="rId4"/>
    <p:sldId id="269" r:id="rId5"/>
    <p:sldId id="263" r:id="rId6"/>
    <p:sldId id="277" r:id="rId7"/>
    <p:sldId id="261" r:id="rId8"/>
    <p:sldId id="25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C"/>
    <a:srgbClr val="E3E1E3"/>
    <a:srgbClr val="E8EAC8"/>
    <a:srgbClr val="F3E9C3"/>
    <a:srgbClr val="F8F8F8"/>
    <a:srgbClr val="EDDEA5"/>
    <a:srgbClr val="FF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6CCA-ADE8-4824-BA85-125AA2939F76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6033-00D2-44AB-9A75-A6FDB8EF1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B0BAA-1566-4373-BFCE-6C9573C3F610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1E75-E251-484B-A2C3-1B1747CD0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76302-725A-438B-B77E-4C9C8B63A4BE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3C98C-3A65-46AF-906B-CBC9B634F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AF0E-90FB-418A-9FDE-4F77D73A6845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EDE11-2BF5-4667-9E29-7FD93990F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8D91-097A-49A5-B926-EA86F3FFF88C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63683-AD9B-4C5A-B27D-FAA5677EE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6EE83-DE98-4197-8280-E1631551B6F9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3640-C649-4246-A5C7-0830AF9F2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0F76A-4129-4ED5-8AC0-C86B649BBC6E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7320-2D2A-4474-A5FB-EDD9F6B34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2EB74-EF3C-45BB-948F-A95822AECD8B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29C7-DAF4-4654-9884-F5021C33B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13B1-CC31-4AB1-AC3B-ADB14E4855D3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DDC62-781C-4EB6-8C75-C142908E4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C4B10-767E-4172-A21F-669BFC152FCF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78F78-7A48-4F37-B75E-C7B43AEF3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5DE6F-0964-43D3-B390-BE749809EC6E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931B9-27C0-43DF-9FF5-F26F65942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B2C0AA-D798-4EDD-B23B-FD6ADB53E3DE}" type="datetimeFigureOut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F06A27-76ED-408D-A2B1-D6EFE0DB6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aur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aur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aur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aur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1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53" y="0"/>
            <a:ext cx="9144000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914400" y="6248400"/>
            <a:ext cx="723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>
                <a:latin typeface="Centaur" pitchFamily="18" charset="0"/>
              </a:rPr>
              <a:t>Silk wrap with indigo plant design made by Eliza Lucas Pinckney around 1752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923" y="5562600"/>
            <a:ext cx="754648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Red</a:t>
            </a:r>
            <a:r>
              <a:rPr lang="en-US" sz="1600" dirty="0" smtClean="0">
                <a:latin typeface="+mn-lt"/>
              </a:rPr>
              <a:t>, White, and                      Make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Blue </a:t>
            </a:r>
            <a:r>
              <a:rPr lang="en-US" sz="1600" dirty="0" smtClean="0">
                <a:latin typeface="+mn-lt"/>
              </a:rPr>
              <a:t>: </a:t>
            </a:r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Indigo</a:t>
            </a:r>
            <a:r>
              <a:rPr lang="en-US" sz="1600" dirty="0" smtClean="0">
                <a:latin typeface="+mn-lt"/>
              </a:rPr>
              <a:t> in the Fabric of Colonial South Carolina Life</a:t>
            </a:r>
          </a:p>
          <a:p>
            <a:pPr algn="ctr">
              <a:defRPr/>
            </a:pPr>
            <a:r>
              <a:rPr lang="en-US" sz="1600" dirty="0" smtClean="0">
                <a:latin typeface="+mn-lt"/>
              </a:rPr>
              <a:t>Andrea </a:t>
            </a:r>
            <a:r>
              <a:rPr lang="en-US" sz="1600" dirty="0">
                <a:latin typeface="+mn-lt"/>
              </a:rPr>
              <a:t>Feeser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209800" y="4922966"/>
            <a:ext cx="13510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             </a:t>
            </a:r>
            <a:r>
              <a:rPr lang="en-US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Black</a:t>
            </a:r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 </a:t>
            </a:r>
            <a:endParaRPr 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95" y="392974"/>
            <a:ext cx="5334000" cy="279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415834"/>
            <a:ext cx="2079381" cy="3089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3680" y="3565267"/>
            <a:ext cx="272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1840 South Carolina  indigo specimen collected from a field formerly planted with the crop</a:t>
            </a:r>
            <a:endParaRPr lang="en-US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908" y="3366700"/>
            <a:ext cx="5776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Illustration from Henry </a:t>
            </a:r>
            <a:r>
              <a:rPr lang="en-US" sz="1200" dirty="0" err="1" smtClean="0">
                <a:latin typeface="+mn-lt"/>
              </a:rPr>
              <a:t>Mouzon</a:t>
            </a:r>
            <a:r>
              <a:rPr lang="en-US" sz="1200" dirty="0" smtClean="0">
                <a:latin typeface="+mn-lt"/>
              </a:rPr>
              <a:t> Jr., </a:t>
            </a:r>
            <a:r>
              <a:rPr lang="en-US" sz="1200" i="1" dirty="0" smtClean="0">
                <a:latin typeface="+mn-lt"/>
              </a:rPr>
              <a:t>A Map of the Parish of St. Stephen, in Craven County</a:t>
            </a:r>
            <a:r>
              <a:rPr lang="en-US" sz="1200" dirty="0" smtClean="0">
                <a:latin typeface="+mn-lt"/>
              </a:rPr>
              <a:t>, 1773</a:t>
            </a:r>
            <a:endParaRPr lang="en-US" sz="12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20" y="3922169"/>
            <a:ext cx="1888727" cy="2360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592" y="4410165"/>
            <a:ext cx="4405067" cy="20298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64947" y="4271665"/>
            <a:ext cx="17765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Indigo dye cakes</a:t>
            </a:r>
          </a:p>
          <a:p>
            <a:endParaRPr lang="en-US" sz="1600" dirty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pPr algn="ctr"/>
            <a:r>
              <a:rPr lang="en-US" sz="1600" dirty="0" smtClean="0">
                <a:latin typeface="+mn-lt"/>
              </a:rPr>
              <a:t>Eighteenth-century</a:t>
            </a:r>
          </a:p>
          <a:p>
            <a:pPr algn="ctr"/>
            <a:r>
              <a:rPr lang="en-US" sz="1600" dirty="0" smtClean="0">
                <a:latin typeface="+mn-lt"/>
              </a:rPr>
              <a:t>English indigo-dyed</a:t>
            </a:r>
          </a:p>
          <a:p>
            <a:pPr algn="ctr"/>
            <a:r>
              <a:rPr lang="en-US" sz="1600" dirty="0" smtClean="0">
                <a:latin typeface="+mn-lt"/>
              </a:rPr>
              <a:t>cloth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6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ok Map.jpg"/>
          <p:cNvPicPr>
            <a:picLocks noChangeAspect="1"/>
          </p:cNvPicPr>
          <p:nvPr/>
        </p:nvPicPr>
        <p:blipFill>
          <a:blip r:embed="rId2" cstate="print"/>
          <a:srcRect t="61629" r="60197" b="1163"/>
          <a:stretch>
            <a:fillRect/>
          </a:stretch>
        </p:blipFill>
        <p:spPr bwMode="auto">
          <a:xfrm>
            <a:off x="1219200" y="685800"/>
            <a:ext cx="6318250" cy="518160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752600" y="5943600"/>
            <a:ext cx="563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8F8F8"/>
                </a:solidFill>
                <a:latin typeface="Centaur" pitchFamily="18" charset="0"/>
              </a:rPr>
              <a:t>Indian, merchant-planters, and slave carting packed indigo dye cakes for export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lan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8131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2-med-wh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50292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524000" y="5638800"/>
            <a:ext cx="6091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entaur" pitchFamily="18" charset="0"/>
              </a:rPr>
              <a:t>The Cherokee four directions and seven clans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hree Cherokee Kings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7" t="5910" r="6760" b="5487"/>
          <a:stretch>
            <a:fillRect/>
          </a:stretch>
        </p:blipFill>
        <p:spPr bwMode="auto">
          <a:xfrm>
            <a:off x="914400" y="304800"/>
            <a:ext cx="7239000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57334" y="6248400"/>
            <a:ext cx="675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George </a:t>
            </a:r>
            <a:r>
              <a:rPr lang="en-US" sz="1400" dirty="0" err="1" smtClean="0">
                <a:latin typeface="+mn-lt"/>
              </a:rPr>
              <a:t>Bickham</a:t>
            </a:r>
            <a:r>
              <a:rPr lang="en-US" sz="1400" dirty="0" smtClean="0">
                <a:latin typeface="+mn-lt"/>
              </a:rPr>
              <a:t>, </a:t>
            </a:r>
            <a:r>
              <a:rPr lang="en-US" sz="1400" i="1" dirty="0" smtClean="0">
                <a:latin typeface="+mn-lt"/>
              </a:rPr>
              <a:t>Three Cherokees Came over from the Head of the River Savanna to London</a:t>
            </a:r>
            <a:r>
              <a:rPr lang="en-US" sz="1400" dirty="0" smtClean="0">
                <a:latin typeface="+mn-lt"/>
              </a:rPr>
              <a:t>, 1762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bamana hunter shir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700731" cy="278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haus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598288"/>
            <a:ext cx="3159918" cy="236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1480" y="3124200"/>
            <a:ext cx="416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+mn-lt"/>
              </a:rPr>
              <a:t>Hausa men pounding powdered </a:t>
            </a:r>
            <a:r>
              <a:rPr lang="en-US" sz="1600" b="1" dirty="0" smtClean="0">
                <a:latin typeface="+mn-lt"/>
              </a:rPr>
              <a:t>indigo into </a:t>
            </a:r>
            <a:r>
              <a:rPr lang="en-US" sz="1600" b="1" dirty="0">
                <a:latin typeface="+mn-lt"/>
              </a:rPr>
              <a:t>indigo-dyed </a:t>
            </a:r>
            <a:r>
              <a:rPr lang="en-US" sz="1600" b="1" dirty="0" smtClean="0">
                <a:latin typeface="+mn-lt"/>
              </a:rPr>
              <a:t>cloth, Nigeria</a:t>
            </a:r>
            <a:endParaRPr lang="en-US" sz="16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5192" y="4381500"/>
            <a:ext cx="316689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latin typeface="+mn-lt"/>
              </a:rPr>
              <a:t>A nineteenth- </a:t>
            </a:r>
            <a:r>
              <a:rPr lang="en-US" sz="1600" b="1" dirty="0">
                <a:latin typeface="+mn-lt"/>
              </a:rPr>
              <a:t>or early </a:t>
            </a:r>
            <a:r>
              <a:rPr lang="en-US" sz="1600" b="1" dirty="0" smtClean="0">
                <a:latin typeface="+mn-lt"/>
              </a:rPr>
              <a:t>twentieth-century</a:t>
            </a:r>
            <a:endParaRPr lang="en-US" sz="1600" b="1" dirty="0">
              <a:latin typeface="+mn-lt"/>
            </a:endParaRPr>
          </a:p>
          <a:p>
            <a:pPr algn="ctr">
              <a:defRPr/>
            </a:pP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Bamana</a:t>
            </a:r>
            <a:r>
              <a:rPr lang="en-US" sz="1600" b="1" dirty="0">
                <a:latin typeface="+mn-lt"/>
              </a:rPr>
              <a:t> hunting </a:t>
            </a:r>
            <a:r>
              <a:rPr lang="en-US" sz="1600" b="1" dirty="0" smtClean="0">
                <a:latin typeface="+mn-lt"/>
              </a:rPr>
              <a:t>shirt from Mali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905" y="4032826"/>
            <a:ext cx="2190749" cy="2190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8549" y="56388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prstClr val="white"/>
                </a:solidFill>
                <a:latin typeface="Centaur"/>
              </a:rPr>
              <a:t>Eighteenth-century trade beads like those excavated from North American slave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1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304800"/>
            <a:ext cx="896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371600" y="5943600"/>
            <a:ext cx="67622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entaur" pitchFamily="18" charset="0"/>
              </a:rPr>
              <a:t>Reproduction eighteenth-century slave skirt dyed with </a:t>
            </a:r>
            <a:r>
              <a:rPr lang="en-US" sz="1600" dirty="0" smtClean="0">
                <a:latin typeface="Centaur" pitchFamily="18" charset="0"/>
              </a:rPr>
              <a:t>indigo, created by Kendra Johnson</a:t>
            </a:r>
            <a:endParaRPr lang="en-US" sz="1600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06.jpg"/>
          <p:cNvPicPr>
            <a:picLocks noChangeAspect="1"/>
          </p:cNvPicPr>
          <p:nvPr/>
        </p:nvPicPr>
        <p:blipFill>
          <a:blip r:embed="rId2" cstate="print"/>
          <a:srcRect l="5042" t="2740" r="5042" b="4092"/>
          <a:stretch>
            <a:fillRect/>
          </a:stretch>
        </p:blipFill>
        <p:spPr bwMode="auto">
          <a:xfrm>
            <a:off x="457200" y="7620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371600" y="6096000"/>
            <a:ext cx="5935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entaur" pitchFamily="18" charset="0"/>
              </a:rPr>
              <a:t>John Rose, </a:t>
            </a:r>
            <a:r>
              <a:rPr lang="en-US" sz="1600" i="1" dirty="0">
                <a:latin typeface="Centaur" pitchFamily="18" charset="0"/>
              </a:rPr>
              <a:t>The Old Plantation</a:t>
            </a:r>
            <a:r>
              <a:rPr lang="en-US" sz="1600" dirty="0">
                <a:latin typeface="Centaur" pitchFamily="18" charset="0"/>
              </a:rPr>
              <a:t>, Beaufort County, South Carolina, 1785-90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aur"/>
        <a:ea typeface=""/>
        <a:cs typeface=""/>
      </a:majorFont>
      <a:minorFont>
        <a:latin typeface="Centau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173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Feeser</dc:creator>
  <cp:lastModifiedBy>Amanda Stone</cp:lastModifiedBy>
  <cp:revision>120</cp:revision>
  <dcterms:created xsi:type="dcterms:W3CDTF">2013-12-06T15:35:39Z</dcterms:created>
  <dcterms:modified xsi:type="dcterms:W3CDTF">2015-10-29T18:08:19Z</dcterms:modified>
</cp:coreProperties>
</file>